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7"/>
    <p:restoredTop sz="94664"/>
  </p:normalViewPr>
  <p:slideViewPr>
    <p:cSldViewPr snapToGrid="0" snapToObjects="1">
      <p:cViewPr varScale="1">
        <p:scale>
          <a:sx n="72" d="100"/>
          <a:sy n="72" d="100"/>
        </p:scale>
        <p:origin x="232" y="1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0C6D2-D463-394D-A37B-900C2FDFD6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50328-7867-F546-A128-1B1D6309E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8272-367E-A74D-8846-21118919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BB9-F656-7F44-BB5A-DE1B4726D40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3B395-546A-A741-B9FA-9BD9595E6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C43DF-4E1D-4341-A5B3-0273ACDD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E51-1F95-1A46-9DBF-6E533224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5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28A2-128C-D74C-9C64-EE022E77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61383-2C93-CE41-AF52-E4ACF3307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C9631-F76F-7E4B-A4D2-78E9424DC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BB9-F656-7F44-BB5A-DE1B4726D40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3AC9B-8DB0-514D-93AA-690187F3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CBD44-D99C-6B4E-92B5-E3A3F0BB6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E51-1F95-1A46-9DBF-6E533224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8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AC96F1-4B0F-0744-92C2-FF4367866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5BFE0-11D3-6D43-BA92-7CD22A7EB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10DD0-72C7-6A4E-A9E7-04ADBB521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BB9-F656-7F44-BB5A-DE1B4726D40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802E7-7FF9-2A4D-85BD-772CF6FF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96694-2635-5C49-901E-459BFAA3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E51-1F95-1A46-9DBF-6E533224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29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DD029-9717-E94E-A551-D3B59D84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A9356-2B6D-4E4C-831A-606A54D57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742E0-9434-714E-8C4D-5C8001CFB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BB9-F656-7F44-BB5A-DE1B4726D40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2D73E-C621-1443-85BB-F3BF12B97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5617E-A213-FD40-8D0E-104CF9FBE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E51-1F95-1A46-9DBF-6E533224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8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B802-22EA-6240-AE6F-A02472F0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0567C-8195-CF48-8045-8AAD57547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E78CA-731A-3045-A8ED-49254F3E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BB9-F656-7F44-BB5A-DE1B4726D40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9E891-5221-184C-8E37-7A7DDF829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4BC8A-5BB0-CC45-8926-5FDE2453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E51-1F95-1A46-9DBF-6E533224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7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46801-A2C4-AC49-8381-3264EB803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FC27-2983-5942-9996-CBA22A67B7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0BF1A-6A89-C642-A511-8F4EAB73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39A34-E9D8-384A-A888-24965E4D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BB9-F656-7F44-BB5A-DE1B4726D40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D83E4-D512-1B48-B809-CD4AB159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25CD3-C740-914E-8173-492990F0F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E51-1F95-1A46-9DBF-6E533224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A8D4-F896-F543-B939-B5F16E13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942E6-FC03-F44C-A896-9B5D2F468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53436-5099-0A48-87D5-CE101D168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D49C7-772D-F74F-ACB7-238A1DB38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2C57E-BF05-5844-A475-5B72F498F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781F3-BB70-4B4E-8B26-838417E5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BB9-F656-7F44-BB5A-DE1B4726D40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D2ECDA-BBF9-E646-97FA-FDC55A01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3A0C9-3D8B-5B49-A725-BA910ADA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E51-1F95-1A46-9DBF-6E533224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9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7A38-5913-3141-99E9-CADBF9BF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75A821-0EEF-9F49-9314-C99E0BF96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BB9-F656-7F44-BB5A-DE1B4726D40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A44C7-DAE7-DD40-ADB1-C96960E5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0BE9D-5C6C-8E4B-B7F0-2B76423E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E51-1F95-1A46-9DBF-6E533224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8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E25EA7-2098-5B47-ADD5-35678862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BB9-F656-7F44-BB5A-DE1B4726D40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3E514B-36F2-AA40-9DD4-C7C8882E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FF03C-A883-8F41-9F5C-24B836C1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E51-1F95-1A46-9DBF-6E533224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7FC31-ADD4-254D-8126-32D8C316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28BDA-8D30-5446-A5E7-4876F6FA5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36D53-5865-7A48-9F53-15C4C83CB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DF748-8D34-A545-B2AC-72305207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BB9-F656-7F44-BB5A-DE1B4726D40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4C5A4-5BBA-8147-AB1A-3083803E2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BBAD7-7A6D-F043-8CA0-D04DD767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E51-1F95-1A46-9DBF-6E533224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55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8CAA3-CD9A-1040-8ED3-BED4F105A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287EC-18E2-9C4D-A213-C89BBFB8DE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40010-6AFA-6D4E-8E7F-F45DAF296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026FE-6620-2448-B6B1-E8B0CC8A1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9BB9-F656-7F44-BB5A-DE1B4726D40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143AF-63DC-154E-9C58-055124E0C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804C0-076D-1B4A-B706-62D51115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04E51-1F95-1A46-9DBF-6E533224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0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604FF-4CBA-FD43-9E54-E8AF61248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77F9D-D1A7-514C-BEBB-2C9378350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E324E-2B9F-8E42-A6F0-F88CF389B8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9BB9-F656-7F44-BB5A-DE1B4726D40D}" type="datetimeFigureOut">
              <a:rPr lang="en-US" smtClean="0"/>
              <a:t>1/29/21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02FFE-EA31-B44C-85A1-84627D019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D8724-E4E7-5C46-B70F-1B235E671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4E51-1F95-1A46-9DBF-6E533224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997AE9-85EC-CF4A-9EB8-452C647B8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84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9E0C58-D12A-E74E-A5B1-79A701D4D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638" y="11363"/>
            <a:ext cx="12192001" cy="68680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7A146-9CC7-5949-923E-063B1450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980" y="191414"/>
            <a:ext cx="7830671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Cooper Black" panose="0208090404030B020404" pitchFamily="18" charset="77"/>
              </a:rPr>
              <a:t>Self-care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75EE67-77AE-4D40-99AC-0470739B8E9A}"/>
              </a:ext>
            </a:extLst>
          </p:cNvPr>
          <p:cNvSpPr txBox="1"/>
          <p:nvPr/>
        </p:nvSpPr>
        <p:spPr>
          <a:xfrm>
            <a:off x="5647989" y="3203509"/>
            <a:ext cx="1107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Self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Care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52A264-DDA1-F942-AD83-0F869398F522}"/>
              </a:ext>
            </a:extLst>
          </p:cNvPr>
          <p:cNvSpPr txBox="1"/>
          <p:nvPr/>
        </p:nvSpPr>
        <p:spPr>
          <a:xfrm>
            <a:off x="10251225" y="2939090"/>
            <a:ext cx="110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9C7E0-27A1-EA4F-8285-5B6E7A491B7B}"/>
              </a:ext>
            </a:extLst>
          </p:cNvPr>
          <p:cNvSpPr txBox="1"/>
          <p:nvPr/>
        </p:nvSpPr>
        <p:spPr>
          <a:xfrm>
            <a:off x="10539664" y="3449730"/>
            <a:ext cx="110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32BB6D-41AB-F845-A2D4-BB9FF6459123}"/>
              </a:ext>
            </a:extLst>
          </p:cNvPr>
          <p:cNvSpPr txBox="1"/>
          <p:nvPr/>
        </p:nvSpPr>
        <p:spPr>
          <a:xfrm>
            <a:off x="10075849" y="3983888"/>
            <a:ext cx="1636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choice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D33B7B-41FD-414F-AE06-54E95333AC4F}"/>
              </a:ext>
            </a:extLst>
          </p:cNvPr>
          <p:cNvSpPr txBox="1"/>
          <p:nvPr/>
        </p:nvSpPr>
        <p:spPr>
          <a:xfrm>
            <a:off x="9811013" y="4589747"/>
            <a:ext cx="1636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curiosity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6BE512-DD90-2A44-9934-F2DE7405B414}"/>
              </a:ext>
            </a:extLst>
          </p:cNvPr>
          <p:cNvSpPr txBox="1"/>
          <p:nvPr/>
        </p:nvSpPr>
        <p:spPr>
          <a:xfrm>
            <a:off x="8706375" y="5184659"/>
            <a:ext cx="238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kindness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F87E27-E58D-904D-9395-65A1946ADE3C}"/>
              </a:ext>
            </a:extLst>
          </p:cNvPr>
          <p:cNvSpPr txBox="1"/>
          <p:nvPr/>
        </p:nvSpPr>
        <p:spPr>
          <a:xfrm>
            <a:off x="7344881" y="5700752"/>
            <a:ext cx="238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attention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F46925-1308-6C4E-B7F1-DF83437776E6}"/>
              </a:ext>
            </a:extLst>
          </p:cNvPr>
          <p:cNvSpPr txBox="1"/>
          <p:nvPr/>
        </p:nvSpPr>
        <p:spPr>
          <a:xfrm>
            <a:off x="6081846" y="6069996"/>
            <a:ext cx="2386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patience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674EC3-531E-ED46-98DC-9000FA2C11C1}"/>
              </a:ext>
            </a:extLst>
          </p:cNvPr>
          <p:cNvSpPr txBox="1"/>
          <p:nvPr/>
        </p:nvSpPr>
        <p:spPr>
          <a:xfrm>
            <a:off x="3439649" y="5863150"/>
            <a:ext cx="3254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adjusting environment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1C3284-1F86-2E43-8C00-A3AF5AAB5831}"/>
              </a:ext>
            </a:extLst>
          </p:cNvPr>
          <p:cNvSpPr txBox="1"/>
          <p:nvPr/>
        </p:nvSpPr>
        <p:spPr>
          <a:xfrm>
            <a:off x="1329763" y="5826453"/>
            <a:ext cx="325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mindfulness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33D3F7-048E-9548-AB1E-1A2DF098A00A}"/>
              </a:ext>
            </a:extLst>
          </p:cNvPr>
          <p:cNvSpPr txBox="1"/>
          <p:nvPr/>
        </p:nvSpPr>
        <p:spPr>
          <a:xfrm>
            <a:off x="366057" y="5184659"/>
            <a:ext cx="325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gentle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C2BAFD-A02F-9B4D-A8C5-33BCB6C4503F}"/>
              </a:ext>
            </a:extLst>
          </p:cNvPr>
          <p:cNvSpPr txBox="1"/>
          <p:nvPr/>
        </p:nvSpPr>
        <p:spPr>
          <a:xfrm>
            <a:off x="0" y="4431541"/>
            <a:ext cx="325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community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E96F71-A827-BA4D-9D47-EC4AD1E1039B}"/>
              </a:ext>
            </a:extLst>
          </p:cNvPr>
          <p:cNvSpPr txBox="1"/>
          <p:nvPr/>
        </p:nvSpPr>
        <p:spPr>
          <a:xfrm>
            <a:off x="-90593" y="3824241"/>
            <a:ext cx="325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focus on present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486E83-48CC-3249-8A40-298A5CECD036}"/>
              </a:ext>
            </a:extLst>
          </p:cNvPr>
          <p:cNvSpPr txBox="1"/>
          <p:nvPr/>
        </p:nvSpPr>
        <p:spPr>
          <a:xfrm>
            <a:off x="61704" y="3120003"/>
            <a:ext cx="325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prioritization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5B769D-38FE-FC46-AD6F-35789D4AFE7B}"/>
              </a:ext>
            </a:extLst>
          </p:cNvPr>
          <p:cNvSpPr txBox="1"/>
          <p:nvPr/>
        </p:nvSpPr>
        <p:spPr>
          <a:xfrm>
            <a:off x="366057" y="2415765"/>
            <a:ext cx="325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slowing down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9B09D4-8E1F-F540-9A19-089A10512DB1}"/>
              </a:ext>
            </a:extLst>
          </p:cNvPr>
          <p:cNvSpPr txBox="1"/>
          <p:nvPr/>
        </p:nvSpPr>
        <p:spPr>
          <a:xfrm>
            <a:off x="1078737" y="1891188"/>
            <a:ext cx="325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exploration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E0785F-2492-E942-A09D-74E1891AE6F2}"/>
              </a:ext>
            </a:extLst>
          </p:cNvPr>
          <p:cNvSpPr txBox="1"/>
          <p:nvPr/>
        </p:nvSpPr>
        <p:spPr>
          <a:xfrm>
            <a:off x="1993343" y="1347734"/>
            <a:ext cx="325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pleasure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D48996-7A4E-D94F-A98B-AD60428DD209}"/>
              </a:ext>
            </a:extLst>
          </p:cNvPr>
          <p:cNvSpPr txBox="1"/>
          <p:nvPr/>
        </p:nvSpPr>
        <p:spPr>
          <a:xfrm>
            <a:off x="4020703" y="1342257"/>
            <a:ext cx="325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awareness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DA8E56-8E09-744E-BFB3-6E84FC97F07C}"/>
              </a:ext>
            </a:extLst>
          </p:cNvPr>
          <p:cNvSpPr txBox="1"/>
          <p:nvPr/>
        </p:nvSpPr>
        <p:spPr>
          <a:xfrm>
            <a:off x="6193185" y="1265400"/>
            <a:ext cx="325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acceptance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FACB94-5760-D74B-B399-7921CB8C216A}"/>
              </a:ext>
            </a:extLst>
          </p:cNvPr>
          <p:cNvSpPr txBox="1"/>
          <p:nvPr/>
        </p:nvSpPr>
        <p:spPr>
          <a:xfrm>
            <a:off x="7675349" y="1634644"/>
            <a:ext cx="325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support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6E6BA0-6BA0-D945-9CA5-300CFCEC1B81}"/>
              </a:ext>
            </a:extLst>
          </p:cNvPr>
          <p:cNvSpPr txBox="1"/>
          <p:nvPr/>
        </p:nvSpPr>
        <p:spPr>
          <a:xfrm>
            <a:off x="8492926" y="2028352"/>
            <a:ext cx="3254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presence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CD6714D-FBD2-5846-8C19-BBD2B5454FD7}"/>
              </a:ext>
            </a:extLst>
          </p:cNvPr>
          <p:cNvSpPr txBox="1"/>
          <p:nvPr/>
        </p:nvSpPr>
        <p:spPr>
          <a:xfrm>
            <a:off x="9841875" y="2545626"/>
            <a:ext cx="1107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ease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311F6EA-A77B-7F41-B8F8-BBB28BC98491}"/>
              </a:ext>
            </a:extLst>
          </p:cNvPr>
          <p:cNvCxnSpPr>
            <a:cxnSpLocks/>
          </p:cNvCxnSpPr>
          <p:nvPr/>
        </p:nvCxnSpPr>
        <p:spPr>
          <a:xfrm flipV="1">
            <a:off x="6529880" y="1927032"/>
            <a:ext cx="1000688" cy="1304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3CA744-597B-2944-88FD-8370F1A4D6A2}"/>
              </a:ext>
            </a:extLst>
          </p:cNvPr>
          <p:cNvCxnSpPr>
            <a:cxnSpLocks/>
          </p:cNvCxnSpPr>
          <p:nvPr/>
        </p:nvCxnSpPr>
        <p:spPr>
          <a:xfrm flipV="1">
            <a:off x="6710338" y="2133878"/>
            <a:ext cx="1879617" cy="1224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20E639C-6765-7E40-A347-B5802A661E5D}"/>
              </a:ext>
            </a:extLst>
          </p:cNvPr>
          <p:cNvCxnSpPr>
            <a:cxnSpLocks/>
          </p:cNvCxnSpPr>
          <p:nvPr/>
        </p:nvCxnSpPr>
        <p:spPr>
          <a:xfrm flipV="1">
            <a:off x="6863105" y="2472193"/>
            <a:ext cx="2329295" cy="1080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0AF3DBF-23DE-DB48-9541-400A43600BD4}"/>
              </a:ext>
            </a:extLst>
          </p:cNvPr>
          <p:cNvCxnSpPr>
            <a:cxnSpLocks/>
          </p:cNvCxnSpPr>
          <p:nvPr/>
        </p:nvCxnSpPr>
        <p:spPr>
          <a:xfrm flipV="1">
            <a:off x="6907896" y="2927179"/>
            <a:ext cx="2898828" cy="851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8FB35BB-1078-9D49-BF12-F44EE7316D11}"/>
              </a:ext>
            </a:extLst>
          </p:cNvPr>
          <p:cNvCxnSpPr>
            <a:cxnSpLocks/>
          </p:cNvCxnSpPr>
          <p:nvPr/>
        </p:nvCxnSpPr>
        <p:spPr>
          <a:xfrm flipV="1">
            <a:off x="6863104" y="3294271"/>
            <a:ext cx="3329467" cy="642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1F9D215-3902-934F-BE10-6BD7DE6331A3}"/>
              </a:ext>
            </a:extLst>
          </p:cNvPr>
          <p:cNvCxnSpPr>
            <a:cxnSpLocks/>
          </p:cNvCxnSpPr>
          <p:nvPr/>
        </p:nvCxnSpPr>
        <p:spPr>
          <a:xfrm flipV="1">
            <a:off x="6845721" y="3770575"/>
            <a:ext cx="3549724" cy="297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AFAA841-B84F-7E4D-AB31-855B54F3B1A9}"/>
              </a:ext>
            </a:extLst>
          </p:cNvPr>
          <p:cNvCxnSpPr/>
          <p:nvPr/>
        </p:nvCxnSpPr>
        <p:spPr>
          <a:xfrm>
            <a:off x="6755129" y="4238599"/>
            <a:ext cx="3437442" cy="74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7A0FC17-CD97-F740-B0DB-45AC37DA8424}"/>
              </a:ext>
            </a:extLst>
          </p:cNvPr>
          <p:cNvCxnSpPr/>
          <p:nvPr/>
        </p:nvCxnSpPr>
        <p:spPr>
          <a:xfrm>
            <a:off x="6529880" y="4331221"/>
            <a:ext cx="3201860" cy="5583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DE146DE-16EC-1B46-8729-63105178D604}"/>
              </a:ext>
            </a:extLst>
          </p:cNvPr>
          <p:cNvCxnSpPr>
            <a:cxnSpLocks/>
          </p:cNvCxnSpPr>
          <p:nvPr/>
        </p:nvCxnSpPr>
        <p:spPr>
          <a:xfrm>
            <a:off x="6394108" y="4409016"/>
            <a:ext cx="2672730" cy="1038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3FC2135-2770-4C40-A42A-C58A39A9ADF7}"/>
              </a:ext>
            </a:extLst>
          </p:cNvPr>
          <p:cNvCxnSpPr>
            <a:cxnSpLocks/>
          </p:cNvCxnSpPr>
          <p:nvPr/>
        </p:nvCxnSpPr>
        <p:spPr>
          <a:xfrm>
            <a:off x="6222472" y="4451315"/>
            <a:ext cx="1475155" cy="1354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3D8131F-42FE-F043-983A-007706A8036C}"/>
              </a:ext>
            </a:extLst>
          </p:cNvPr>
          <p:cNvCxnSpPr/>
          <p:nvPr/>
        </p:nvCxnSpPr>
        <p:spPr>
          <a:xfrm>
            <a:off x="5983387" y="4427857"/>
            <a:ext cx="617319" cy="1690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DF9A625-2258-194D-AD5D-CD8988B0DE40}"/>
              </a:ext>
            </a:extLst>
          </p:cNvPr>
          <p:cNvCxnSpPr>
            <a:endCxn id="17" idx="0"/>
          </p:cNvCxnSpPr>
          <p:nvPr/>
        </p:nvCxnSpPr>
        <p:spPr>
          <a:xfrm flipH="1">
            <a:off x="5066936" y="4409016"/>
            <a:ext cx="761059" cy="1454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AC5EF7A-572D-BF40-935F-AD5C636A7315}"/>
              </a:ext>
            </a:extLst>
          </p:cNvPr>
          <p:cNvCxnSpPr/>
          <p:nvPr/>
        </p:nvCxnSpPr>
        <p:spPr>
          <a:xfrm flipH="1">
            <a:off x="3331911" y="4275666"/>
            <a:ext cx="2304671" cy="1550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7E6F3E1-EF87-AA40-A715-F92C94EB87D4}"/>
              </a:ext>
            </a:extLst>
          </p:cNvPr>
          <p:cNvCxnSpPr/>
          <p:nvPr/>
        </p:nvCxnSpPr>
        <p:spPr>
          <a:xfrm flipH="1">
            <a:off x="2700079" y="3911256"/>
            <a:ext cx="2839934" cy="1536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D8970FD-FC5A-274B-A0CC-ECF38B0BC800}"/>
              </a:ext>
            </a:extLst>
          </p:cNvPr>
          <p:cNvCxnSpPr/>
          <p:nvPr/>
        </p:nvCxnSpPr>
        <p:spPr>
          <a:xfrm flipH="1">
            <a:off x="2786715" y="3689411"/>
            <a:ext cx="2666622" cy="1034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5B7811E-5754-7F4D-8841-AB42CC7E7FD2}"/>
              </a:ext>
            </a:extLst>
          </p:cNvPr>
          <p:cNvCxnSpPr>
            <a:endCxn id="21" idx="3"/>
          </p:cNvCxnSpPr>
          <p:nvPr/>
        </p:nvCxnSpPr>
        <p:spPr>
          <a:xfrm flipH="1">
            <a:off x="3163980" y="3493084"/>
            <a:ext cx="2364525" cy="623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DB257B1-8550-C240-995F-AED091117C1D}"/>
              </a:ext>
            </a:extLst>
          </p:cNvPr>
          <p:cNvCxnSpPr>
            <a:cxnSpLocks/>
          </p:cNvCxnSpPr>
          <p:nvPr/>
        </p:nvCxnSpPr>
        <p:spPr>
          <a:xfrm flipH="1">
            <a:off x="3050248" y="3358772"/>
            <a:ext cx="2421487" cy="86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6491945-A2A6-C847-85F9-D2CAFC546A27}"/>
              </a:ext>
            </a:extLst>
          </p:cNvPr>
          <p:cNvCxnSpPr>
            <a:cxnSpLocks/>
          </p:cNvCxnSpPr>
          <p:nvPr/>
        </p:nvCxnSpPr>
        <p:spPr>
          <a:xfrm flipH="1" flipV="1">
            <a:off x="3301885" y="2812554"/>
            <a:ext cx="2318200" cy="414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3193B21-E218-7747-9E3C-29158FE47E44}"/>
              </a:ext>
            </a:extLst>
          </p:cNvPr>
          <p:cNvCxnSpPr>
            <a:cxnSpLocks/>
          </p:cNvCxnSpPr>
          <p:nvPr/>
        </p:nvCxnSpPr>
        <p:spPr>
          <a:xfrm flipH="1" flipV="1">
            <a:off x="3760778" y="2328555"/>
            <a:ext cx="2102334" cy="754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F53CF025-849D-3246-B039-A7919DF5D491}"/>
              </a:ext>
            </a:extLst>
          </p:cNvPr>
          <p:cNvCxnSpPr>
            <a:cxnSpLocks/>
          </p:cNvCxnSpPr>
          <p:nvPr/>
        </p:nvCxnSpPr>
        <p:spPr>
          <a:xfrm flipH="1" flipV="1">
            <a:off x="4235825" y="1909483"/>
            <a:ext cx="1908208" cy="1134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F04461A-2A32-5142-8524-BEE0A6F9C736}"/>
              </a:ext>
            </a:extLst>
          </p:cNvPr>
          <p:cNvCxnSpPr>
            <a:cxnSpLocks/>
          </p:cNvCxnSpPr>
          <p:nvPr/>
        </p:nvCxnSpPr>
        <p:spPr>
          <a:xfrm flipH="1" flipV="1">
            <a:off x="6104639" y="1907194"/>
            <a:ext cx="232661" cy="1239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6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9E0C58-D12A-E74E-A5B1-79A701D4D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8638" y="11363"/>
            <a:ext cx="12192001" cy="686808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A7A146-9CC7-5949-923E-063B1450A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980" y="191414"/>
            <a:ext cx="7830671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Cooper Black" panose="0208090404030B020404" pitchFamily="18" charset="77"/>
              </a:rPr>
              <a:t>Type of Friendships</a:t>
            </a:r>
          </a:p>
        </p:txBody>
      </p:sp>
    </p:spTree>
    <p:extLst>
      <p:ext uri="{BB962C8B-B14F-4D97-AF65-F5344CB8AC3E}">
        <p14:creationId xmlns:p14="http://schemas.microsoft.com/office/powerpoint/2010/main" val="2842441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31</Words>
  <Application>Microsoft Macintosh PowerPoint</Application>
  <PresentationFormat>Widescreen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Cooper Black</vt:lpstr>
      <vt:lpstr>Office Theme</vt:lpstr>
      <vt:lpstr>PowerPoint Presentation</vt:lpstr>
      <vt:lpstr>Self-care</vt:lpstr>
      <vt:lpstr>Type of Friendships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2021-01-29T09:36:53Z</dcterms:created>
  <dcterms:modified xsi:type="dcterms:W3CDTF">2021-01-29T10:35:30Z</dcterms:modified>
</cp:coreProperties>
</file>